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278" y="840391"/>
            <a:ext cx="10171471" cy="528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21098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Garamond</vt:lpstr>
      <vt:lpstr>Organic</vt:lpstr>
      <vt:lpstr>PowerPoint Presentation</vt:lpstr>
    </vt:vector>
  </TitlesOfParts>
  <Company>MCPSS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Walker, Dawn E/Instructional Coach</dc:creator>
  <cp:lastModifiedBy>Walker, Dawn E/Instructional Coach</cp:lastModifiedBy>
  <cp:revision>3</cp:revision>
  <cp:lastPrinted>2016-08-17T15:25:50Z</cp:lastPrinted>
  <dcterms:created xsi:type="dcterms:W3CDTF">2016-08-17T15:24:15Z</dcterms:created>
  <dcterms:modified xsi:type="dcterms:W3CDTF">2016-08-17T15:37:59Z</dcterms:modified>
</cp:coreProperties>
</file>